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02"/>
  </p:normalViewPr>
  <p:slideViewPr>
    <p:cSldViewPr snapToGrid="0" snapToObjects="1">
      <p:cViewPr varScale="1">
        <p:scale>
          <a:sx n="139" d="100"/>
          <a:sy n="139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7F8-47C6-C740-87C1-1E4AEB37F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05FB9-F515-444E-B800-AB9AD08F1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335E-8C70-924C-98C0-CCDE495C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A46AB-A73E-374D-A5FB-9B90D176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7E2E-0804-A24A-9251-E71614FE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3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3AEE-6082-8A42-B1C5-3E9D7E6B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FD02-12C1-6540-BBBE-F2717A02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234D3-9818-5243-9D05-2B129F7D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DCD4-7385-8A45-8A4C-12D0D1AC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EF39-6F57-9E4F-89A6-BFA12005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816FB-5516-F541-85FB-F19F6E0CC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BBDE0-003A-0146-89D8-0E96A4254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DF670-E48E-3946-81C6-1F883F23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C76B2-3C43-9F4A-92AF-FDDC00A2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822D2-3E51-4441-A904-ACFB23F6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9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0A2-9CDA-994A-A32A-114D2AA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1B5A-9A62-4B4B-BDFF-D0957652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3987-031E-F447-A26B-F54A2F3B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10455-2590-8843-88E7-5C7CE1DA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7B4C2-891B-114D-AED8-F1D9A4B8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7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F7B2-3EBA-DD47-8081-3F2AF01A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153EF-0FBD-BF40-914F-870CC2C34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2A30-AEB7-C141-9EB1-BBFC36E3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469B-96B8-1543-A844-3C8E4033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EC3FF-5FD4-DC48-8EF0-B68D855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41F-D645-5D40-9D6E-FCFF4BAB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3370-0694-7E4B-9236-393E3B94A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4BB89-C379-CE46-93F4-AF7BFF05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26953-99BB-0948-977F-1BBF6459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680E-78F9-0045-9BF7-4770E70D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F1C0A-84D8-3942-B89A-29F456F8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DF52-D30B-0142-B353-E0B92F8F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ECF96-92BB-8E49-979C-A3E23916E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FD401-D994-D94D-A0F9-B045FDEFF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50B65-7E30-9E4B-B2A2-1BD2872D2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1DA2A-B044-C142-A08F-BD4AA69CB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36C8C-B3F7-7F4B-A02C-80BE14C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5F834-41DC-B24F-A01F-2E46F5BB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C08EF-1CEE-FF43-AD17-B66E239F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73E4-7552-344B-AAD8-D829E13F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E7FFC-AE48-D047-922E-3A66FEDF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05D71-921D-3449-AE34-6ADAB97D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8D859-06CF-0549-BCAA-9DD726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6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E906C-3A10-B343-8C2F-847B07D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3B9B8-A360-A341-94B4-7A21714D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9B599-15D2-8846-81F6-FEA391A9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99BE-32B0-6D48-998B-DDB23D6B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6FF9-A83B-4848-B71C-48F70C9A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9C5DF-B1DA-904A-BE42-E30B49D80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68533-EE23-BD45-BBCA-58D5E892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E611-0E8D-6E4B-B8D5-5CBB748A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6DBAF-8D44-6147-9131-BF89786A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3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59B1-0EBE-3048-8668-C910F09F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AFE3A-32E9-824B-B73C-0849C46E2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0E9D9-C51E-7A49-B4D0-5CEC3C36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20B44-F230-DD45-829E-6509A3BB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9E534-C76C-864D-B844-76FD412C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84D24-00EF-224B-ADA2-F841C3A6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2B597-B5C4-FE4B-852A-D3FA5F6D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234DB-6260-614F-8327-7D7F711C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831B0-39C0-DD4B-8BE2-C588AE0B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D0801-FCC7-C545-863B-E61B34414EE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719C-1094-6145-B058-6B17B0B9E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0518-BD98-C04D-B93D-403983133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FE5C-3608-F648-9B03-78F938675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 and Chart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ACE90-F551-754F-A4E5-3CA8A3A56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Ashwin Malshe</a:t>
            </a:r>
          </a:p>
        </p:txBody>
      </p:sp>
    </p:spTree>
    <p:extLst>
      <p:ext uri="{BB962C8B-B14F-4D97-AF65-F5344CB8AC3E}">
        <p14:creationId xmlns:p14="http://schemas.microsoft.com/office/powerpoint/2010/main" val="233159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(30 bins)</a:t>
            </a:r>
            <a:r>
              <a:rPr lang="en-US" sz="3600" dirty="0"/>
              <a:t> of Profit Margins</a:t>
            </a:r>
          </a:p>
        </p:txBody>
      </p:sp>
      <p:pic>
        <p:nvPicPr>
          <p:cNvPr id="4" name="Picture 3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4B7CEFDA-A54B-084A-818F-5AE22C72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43" y="965886"/>
            <a:ext cx="5623354" cy="56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2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</a:t>
            </a:r>
            <a:r>
              <a:rPr lang="en-US" sz="3600" dirty="0"/>
              <a:t> </a:t>
            </a:r>
            <a:r>
              <a:rPr lang="en-US" sz="3600" b="1" dirty="0"/>
              <a:t>(10 bins)</a:t>
            </a:r>
            <a:r>
              <a:rPr lang="en-US" sz="3600" dirty="0"/>
              <a:t> of Profit Margins</a:t>
            </a: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32C6DBDF-0D6D-EB41-84C0-186B783F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79" y="1002958"/>
            <a:ext cx="5583194" cy="55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9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and Density Plot</a:t>
            </a:r>
            <a:r>
              <a:rPr lang="en-US" sz="3600" dirty="0"/>
              <a:t> of Profit Margins</a:t>
            </a:r>
          </a:p>
        </p:txBody>
      </p:sp>
      <p:pic>
        <p:nvPicPr>
          <p:cNvPr id="4" name="Picture 3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4B7CEFDA-A54B-084A-818F-5AE22C72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9751"/>
            <a:ext cx="4931376" cy="4931376"/>
          </a:xfrm>
          <a:prstGeom prst="rect">
            <a:avLst/>
          </a:prstGeom>
        </p:spPr>
      </p:pic>
      <p:pic>
        <p:nvPicPr>
          <p:cNvPr id="5" name="Picture 4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CFCCA6DB-44E3-7841-94E0-14588D44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27" y="1099752"/>
            <a:ext cx="4931376" cy="49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Bivariate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76160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FE9A-35FE-8544-806E-E606842C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1662584"/>
            <a:ext cx="3956222" cy="17664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Facet Plot </a:t>
            </a:r>
            <a:r>
              <a:rPr lang="en-US" dirty="0"/>
              <a:t>of Histograms of Profit Margin</a:t>
            </a:r>
            <a:br>
              <a:rPr lang="en-US" dirty="0"/>
            </a:br>
            <a:r>
              <a:rPr lang="en-US" sz="3100" dirty="0"/>
              <a:t>(Top 9 States by Orders)</a:t>
            </a:r>
            <a:endParaRPr lang="en-US" dirty="0"/>
          </a:p>
        </p:txBody>
      </p:sp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3AD9FC5E-EEE6-EF42-A4F8-330A6B00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9CB8-F85B-344D-8DAD-B86EA59A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2"/>
            <a:ext cx="10515600" cy="833480"/>
          </a:xfrm>
        </p:spPr>
        <p:txBody>
          <a:bodyPr>
            <a:normAutofit/>
          </a:bodyPr>
          <a:lstStyle/>
          <a:p>
            <a:r>
              <a:rPr lang="en-US" sz="3600" b="1" dirty="0"/>
              <a:t>Line Graph</a:t>
            </a:r>
            <a:r>
              <a:rPr lang="en-US" sz="3600" dirty="0"/>
              <a:t> of Total Monthly Sales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E06C781-55B7-AB44-A66E-31F10842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65" y="953530"/>
            <a:ext cx="5777813" cy="57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ED9F-16E7-A843-912F-3759315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63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Scatterplot</a:t>
            </a:r>
            <a:r>
              <a:rPr lang="en-US" sz="3600" dirty="0"/>
              <a:t> of Profit Vs Sales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36C4C-63D3-4142-BCF2-62534A80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64" y="926758"/>
            <a:ext cx="5676472" cy="56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4F14F-D20D-1042-AEF5-D8A188D3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>
            <a:normAutofit/>
          </a:bodyPr>
          <a:lstStyle/>
          <a:p>
            <a:r>
              <a:rPr lang="en-US" sz="2400" dirty="0"/>
              <a:t>Variable Types for Plotting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1B2A9-C099-F44B-823F-4CC39EEC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793"/>
            <a:ext cx="10515600" cy="4863170"/>
          </a:xfrm>
        </p:spPr>
        <p:txBody>
          <a:bodyPr>
            <a:normAutofit/>
          </a:bodyPr>
          <a:lstStyle/>
          <a:p>
            <a:r>
              <a:rPr lang="en-US" dirty="0"/>
              <a:t>Discrete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Discrete variables can typically have only a finite number of values.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E.g., Names of publicly listed companies, names of industries, product categories, etc.</a:t>
            </a:r>
          </a:p>
          <a:p>
            <a:r>
              <a:rPr lang="en-US" dirty="0"/>
              <a:t>Continuous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Continuous variables in theory can have an infinite number of values.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E.g., Product sales, an individual’s wealth, daily temperature, etc.</a:t>
            </a:r>
          </a:p>
        </p:txBody>
      </p:sp>
    </p:spTree>
    <p:extLst>
      <p:ext uri="{BB962C8B-B14F-4D97-AF65-F5344CB8AC3E}">
        <p14:creationId xmlns:p14="http://schemas.microsoft.com/office/powerpoint/2010/main" val="384874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176553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F29-FFF6-604F-BA4A-16ABCE55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>
            <a:normAutofit/>
          </a:bodyPr>
          <a:lstStyle/>
          <a:p>
            <a:r>
              <a:rPr lang="en-US" sz="3200" b="1" dirty="0"/>
              <a:t>Bar Graph </a:t>
            </a:r>
            <a:r>
              <a:rPr lang="en-US" sz="3200" dirty="0"/>
              <a:t>of Top 10 States by Total Number of Orders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FD97D9-EB13-BC4B-8BF8-48DADF3B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1" y="1204167"/>
            <a:ext cx="8814514" cy="528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918C-4B32-BF44-ADA2-37069E52B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40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Flipped Bar Graph </a:t>
            </a:r>
            <a:r>
              <a:rPr lang="en-US" sz="3200" dirty="0"/>
              <a:t>of Top 10 States by Total Number of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ED972-AC9B-D94F-AAB2-153E1235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89" y="926757"/>
            <a:ext cx="5785022" cy="57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608AED-230A-9546-9BB2-D2FFE3C4B459}"/>
              </a:ext>
            </a:extLst>
          </p:cNvPr>
          <p:cNvSpPr txBox="1">
            <a:spLocks/>
          </p:cNvSpPr>
          <p:nvPr/>
        </p:nvSpPr>
        <p:spPr>
          <a:xfrm>
            <a:off x="838199" y="241558"/>
            <a:ext cx="10515600" cy="7840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Flipped Bar Graph </a:t>
            </a:r>
            <a:r>
              <a:rPr lang="en-US" sz="3200" dirty="0"/>
              <a:t>of Top 10 States by Average Order Size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5B96EFF-8BDE-3944-82A9-4FF5A609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09" y="857765"/>
            <a:ext cx="5901381" cy="59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2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3C19-9528-094D-BC50-53BD37CF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821124"/>
          </a:xfrm>
        </p:spPr>
        <p:txBody>
          <a:bodyPr>
            <a:normAutofit/>
          </a:bodyPr>
          <a:lstStyle/>
          <a:p>
            <a:r>
              <a:rPr lang="en-US" sz="3600" b="1" dirty="0"/>
              <a:t>Pie Chart </a:t>
            </a:r>
            <a:r>
              <a:rPr lang="en-US" sz="3600" dirty="0"/>
              <a:t>of Product Categories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E4DA403E-9896-A84A-9F6A-ED564E78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5" y="1398373"/>
            <a:ext cx="5459627" cy="54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8940-D7C6-944D-8986-FB7521E290C8}"/>
              </a:ext>
            </a:extLst>
          </p:cNvPr>
          <p:cNvSpPr txBox="1">
            <a:spLocks/>
          </p:cNvSpPr>
          <p:nvPr/>
        </p:nvSpPr>
        <p:spPr>
          <a:xfrm>
            <a:off x="838200" y="241559"/>
            <a:ext cx="10515600" cy="8211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Donut Chart </a:t>
            </a:r>
            <a:r>
              <a:rPr lang="en-US" sz="3600" dirty="0"/>
              <a:t>of Product Categories</a:t>
            </a:r>
          </a:p>
        </p:txBody>
      </p:sp>
      <p:pic>
        <p:nvPicPr>
          <p:cNvPr id="4" name="Picture 3" descr="A picture containing stereo, electronics, device&#10;&#10;Description automatically generated">
            <a:extLst>
              <a:ext uri="{FF2B5EF4-FFF2-40B4-BE49-F238E27FC236}">
                <a16:creationId xmlns:a16="http://schemas.microsoft.com/office/drawing/2014/main" id="{168D37E4-316F-1D4E-97FA-FE5FE86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844" y="1062683"/>
            <a:ext cx="5377249" cy="53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169888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187</Words>
  <Application>Microsoft Macintosh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Variable and Chart Types</vt:lpstr>
      <vt:lpstr>Variable Types for Plotting</vt:lpstr>
      <vt:lpstr>Typical Plots for Discrete Variables</vt:lpstr>
      <vt:lpstr>Bar Graph of Top 10 States by Total Number of Orders</vt:lpstr>
      <vt:lpstr>PowerPoint Presentation</vt:lpstr>
      <vt:lpstr>PowerPoint Presentation</vt:lpstr>
      <vt:lpstr>Pie Chart of Product Categories</vt:lpstr>
      <vt:lpstr>PowerPoint Presentation</vt:lpstr>
      <vt:lpstr>Typical Plots for Continuous Variables</vt:lpstr>
      <vt:lpstr>Histogram (30 bins) of Profit Margins</vt:lpstr>
      <vt:lpstr>Histogram (10 bins) of Profit Margins</vt:lpstr>
      <vt:lpstr>Histogram and Density Plot of Profit Margins</vt:lpstr>
      <vt:lpstr>Typical Plots for Bivariate Relationships</vt:lpstr>
      <vt:lpstr>Facet Plot of Histograms of Profit Margin (Top 9 States by Orders)</vt:lpstr>
      <vt:lpstr>Line Graph of Total Monthly Sales</vt:lpstr>
      <vt:lpstr>Scatterplot of Profit Vs Sales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and Chart Types</dc:title>
  <dc:creator>Ashwin Malshe</dc:creator>
  <cp:lastModifiedBy>Ashwin Malshe</cp:lastModifiedBy>
  <cp:revision>8</cp:revision>
  <dcterms:created xsi:type="dcterms:W3CDTF">2020-05-11T20:47:22Z</dcterms:created>
  <dcterms:modified xsi:type="dcterms:W3CDTF">2020-09-22T18:54:29Z</dcterms:modified>
</cp:coreProperties>
</file>